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l-vrn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LACTOLAN PEELING CREAM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2857500" cy="2857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1920" y="27089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Крем-маска для очищения, выравнивания и обновления кожи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Способствует ее восстановлению и успокоению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0" y="121848"/>
            <a:ext cx="930888" cy="930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1400" y="6381328"/>
            <a:ext cx="389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Материалы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подготовлены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Holy Land VRN    www.hl-vrn.ru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9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/>
              <a:t>Меры предосторожности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9308" y="27089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0" y="121848"/>
            <a:ext cx="930888" cy="930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1400" y="6381328"/>
            <a:ext cx="389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Материалы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подготовлены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Holy Land VRN    www.hl-vrn.ru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768" y="2276872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• Только для наружного применения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Перед применением проконсультируйтесь со специалистом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• Избегайте попадания на слизистые. При попадании на слизистые тщательно промойте их водой.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Хранить в недоступном для детей месте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• Прекратить использование при появлении признаков раздражения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041961" cy="366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9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/>
              <a:t>Ingredients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9308" y="27089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0" y="121848"/>
            <a:ext cx="930888" cy="930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1400" y="6381328"/>
            <a:ext cx="389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Материалы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подготовлены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Holy Land VRN    www.hl-vrn.ru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304" y="2996952"/>
            <a:ext cx="3871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Propylene Glycol, Kaolin, Albumen, Hydrolyzed Milk Protein, Casein, Cheese, Methylcellulose, Calcium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Caseinate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Lactic Acid,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Phenoxyethanol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Parfum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(Fragrance), Alpha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Isomethyl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Ionone,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Butylphenyl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Methylpropional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Citronellol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Geraniol, Hexyl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Cinnamal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Linalool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44" y="2492896"/>
            <a:ext cx="4508377" cy="25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5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90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700" b="1" dirty="0" smtClean="0"/>
              <a:t>Holy Land </a:t>
            </a:r>
            <a:r>
              <a:rPr lang="en-US" sz="6700" b="1" dirty="0" smtClean="0">
                <a:solidFill>
                  <a:srgbClr val="FF0000"/>
                </a:solidFill>
              </a:rPr>
              <a:t>VRN</a:t>
            </a:r>
            <a:endParaRPr lang="ru-RU" sz="67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9308" y="27089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442184" cy="34421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1400" y="6381328"/>
            <a:ext cx="389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Материалы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подготовлены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Holy Land VRN    www.hl-vrn.ru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3737" y="2706371"/>
            <a:ext cx="4543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Официальный интернет магазин </a:t>
            </a:r>
          </a:p>
          <a:p>
            <a:r>
              <a:rPr lang="en-US" sz="2400" dirty="0" smtClean="0"/>
              <a:t>              </a:t>
            </a:r>
            <a:r>
              <a:rPr lang="ru-RU" sz="2400" dirty="0" smtClean="0"/>
              <a:t>Профессиональной </a:t>
            </a:r>
          </a:p>
          <a:p>
            <a:r>
              <a:rPr lang="en-US" sz="2400" dirty="0" smtClean="0"/>
              <a:t>     </a:t>
            </a:r>
            <a:r>
              <a:rPr lang="ru-RU" sz="2400" dirty="0" smtClean="0"/>
              <a:t>Израильской косметики </a:t>
            </a:r>
            <a:r>
              <a:rPr lang="en-US" sz="2400" dirty="0" smtClean="0"/>
              <a:t>HL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07353" y="4069972"/>
            <a:ext cx="15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www.hl-vrn.ru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47040" y="4653136"/>
            <a:ext cx="2656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+7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999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-721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90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90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2917" y="5675554"/>
            <a:ext cx="159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3"/>
              </a:rPr>
              <a:t>info@hl-vrn.ru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3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Активные ингредиенты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ru-RU" dirty="0" smtClean="0"/>
              <a:t>Альбумин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70892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Белок, относится к группе простых бел­ков, содержащих азот, углерод, водород, кислород, серу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Увлажняет кожу.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Способствует смягчению и разглаживанию кожи.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0" y="121848"/>
            <a:ext cx="930888" cy="930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1400" y="6381328"/>
            <a:ext cx="389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Материалы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подготовлены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Holy Land VRN    www.hl-vrn.ru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3600400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7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Активные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ингредиенты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/>
              <a:t>Гидролизованные </a:t>
            </a:r>
            <a:r>
              <a:rPr lang="ru-RU" sz="3100" dirty="0"/>
              <a:t>протеины молока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7089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 smtClean="0"/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Эффективно увлажняют роговой слой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эпидермиса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• Участвуют в процессах регенерации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0" y="121848"/>
            <a:ext cx="930888" cy="930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1400" y="6381328"/>
            <a:ext cx="389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Материалы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подготовлены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Holy Land VRN    www.hl-vrn.ru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01227"/>
            <a:ext cx="3502871" cy="22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6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Активные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ингредиенты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/>
              <a:t>Казеин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70892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• Сложный белок, образуется при ферментативной обработке молока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Применяется в качестве сырьевого материала в косметике, представляет собой белый порошок без неприятного запаха, хорошо абсорбирует воду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Используется как эмульгатор и пленкообразующий компонент в кремах, масках для лица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0" y="121848"/>
            <a:ext cx="930888" cy="930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1400" y="6381328"/>
            <a:ext cx="389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Материалы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подготовлены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Holy Land VRN    www.hl-vrn.ru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135086" cy="22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3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Активные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ингредиенты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/>
              <a:t>Сыр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70892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Обладает питательными и омолаживающими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свойствами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• Повышает эластичность кожи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0" y="121848"/>
            <a:ext cx="930888" cy="930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1400" y="6381328"/>
            <a:ext cx="389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Материалы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подготовлены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Holy Land VRN    www.hl-vrn.ru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0" y="2708920"/>
            <a:ext cx="3268916" cy="24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Активные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ингредиенты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/>
              <a:t>Молочная кислота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9308" y="270892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Относится к группе АНА-кислот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Выравнивает роговой слой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эпидермиса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Увлажняет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Осветляет пигментные 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постакне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пятна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Способствует восстановлению и сохранению естественного рН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кожи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Стимулируют обновление клеток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0" y="121848"/>
            <a:ext cx="930888" cy="930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1400" y="6381328"/>
            <a:ext cx="389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Материалы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подготовлены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Holy Land VRN    www.hl-vrn.ru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2" y="3110278"/>
            <a:ext cx="3146339" cy="273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1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Активные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ингредиенты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err="1"/>
              <a:t>Казеинат</a:t>
            </a:r>
            <a:r>
              <a:rPr lang="ru-RU" dirty="0"/>
              <a:t> кальция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9308" y="27089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Структурообразующий компонент в косметических препаратах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0" y="121848"/>
            <a:ext cx="930888" cy="930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1400" y="6381328"/>
            <a:ext cx="389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Материалы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подготовлены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Holy Land VRN    www.hl-vrn.ru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6" y="2780928"/>
            <a:ext cx="370849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5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>Применение: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9308" y="27089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0" y="121848"/>
            <a:ext cx="930888" cy="930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1400" y="6381328"/>
            <a:ext cx="389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Материалы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подготовлены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Holy Land VRN    www.hl-vrn.ru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35857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Нанести тонким слоем на предварительно очищенную кожу. Накрыть влажной тканью. Через 10 мин. смыть губками с водой или скатать. Использовать 1 раз в неделю или как рекомендовано специалистом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59778"/>
            <a:ext cx="4207642" cy="28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2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/>
              <a:t>Способ </a:t>
            </a:r>
            <a:r>
              <a:rPr lang="ru-RU" dirty="0" smtClean="0"/>
              <a:t>хранения: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9308" y="27089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0" y="121848"/>
            <a:ext cx="930888" cy="930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1400" y="6381328"/>
            <a:ext cx="389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Материалы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подготовлены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Holy Land VRN    www.hl-vrn.ru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8"/>
            <a:ext cx="3672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• Хранить косметическую продукцию HL следует в темном месте, при комнатной температуре или в темном прохладном месте.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 бытовом холодильнике хранить препараты не рекомендуется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• Избегать: доступа горячего воздуха (вдалеке от радиаторов центрального отопления) и попадания солнечных лучей.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На упаковочной коробке, либо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стикере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либо вкладыше есть значок, напоминающий открытую баночку, рядом цифра и буква "М", эта цифра и обозначает срок годности открытого препарата (в месяцах).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43733"/>
            <a:ext cx="3730216" cy="37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98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449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LACTOLAN PEELING CREAM</vt:lpstr>
      <vt:lpstr>Активные ингредиенты                 Альбумин </vt:lpstr>
      <vt:lpstr> Активные ингредиенты   Гидролизованные протеины молока </vt:lpstr>
      <vt:lpstr> Активные ингредиенты   Казеин</vt:lpstr>
      <vt:lpstr> Активные ингредиенты   Сыр</vt:lpstr>
      <vt:lpstr> Активные ингредиенты   Молочная кислота</vt:lpstr>
      <vt:lpstr> Активные ингредиенты   Казеинат кальция</vt:lpstr>
      <vt:lpstr> Применение:  </vt:lpstr>
      <vt:lpstr> Способ хранения: </vt:lpstr>
      <vt:lpstr> Меры предосторожности</vt:lpstr>
      <vt:lpstr> Ingredients</vt:lpstr>
      <vt:lpstr> Holy Land VRN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LACTOLAN PEELING CREAM</dc:title>
  <dc:creator>Кристина Маликова</dc:creator>
  <cp:lastModifiedBy>Кристина Маликова</cp:lastModifiedBy>
  <cp:revision>5</cp:revision>
  <dcterms:created xsi:type="dcterms:W3CDTF">2020-08-19T14:28:04Z</dcterms:created>
  <dcterms:modified xsi:type="dcterms:W3CDTF">2020-08-19T17:35:42Z</dcterms:modified>
</cp:coreProperties>
</file>